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8"/>
  </p:notes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8267B-E11C-4757-AD7A-DAA2D42B61B3}" v="5" dt="2024-04-20T22:01:56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88729" autoAdjust="0"/>
  </p:normalViewPr>
  <p:slideViewPr>
    <p:cSldViewPr snapToGrid="0">
      <p:cViewPr varScale="1">
        <p:scale>
          <a:sx n="99" d="100"/>
          <a:sy n="99" d="100"/>
        </p:scale>
        <p:origin x="192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shaver shaver" userId="e665d3ba618a284f" providerId="LiveId" clId="{DF28267B-E11C-4757-AD7A-DAA2D42B61B3}"/>
    <pc:docChg chg="undo custSel addSld delSld modSld modMainMaster modNotesMaster">
      <pc:chgData name="jshaver shaver" userId="e665d3ba618a284f" providerId="LiveId" clId="{DF28267B-E11C-4757-AD7A-DAA2D42B61B3}" dt="2024-04-20T23:32:17.684" v="3479" actId="20577"/>
      <pc:docMkLst>
        <pc:docMk/>
      </pc:docMkLst>
      <pc:sldChg chg="modSp mod">
        <pc:chgData name="jshaver shaver" userId="e665d3ba618a284f" providerId="LiveId" clId="{DF28267B-E11C-4757-AD7A-DAA2D42B61B3}" dt="2024-04-20T22:52:50.982" v="3119"/>
        <pc:sldMkLst>
          <pc:docMk/>
          <pc:sldMk cId="27090095" sldId="256"/>
        </pc:sldMkLst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7090095" sldId="256"/>
            <ac:spMk id="2" creationId="{424DE68B-C74A-484E-0679-EC8B708F0891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7090095" sldId="256"/>
            <ac:spMk id="3" creationId="{38D00C31-7A71-75EE-F7FB-5562AD6AD334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7090095" sldId="256"/>
            <ac:spMk id="6" creationId="{65838A2D-F76F-1032-C811-EF96C3034091}"/>
          </ac:spMkLst>
        </pc:spChg>
      </pc:sldChg>
      <pc:sldChg chg="modSp mod modNotes">
        <pc:chgData name="jshaver shaver" userId="e665d3ba618a284f" providerId="LiveId" clId="{DF28267B-E11C-4757-AD7A-DAA2D42B61B3}" dt="2024-04-20T22:58:12.672" v="3161" actId="20577"/>
        <pc:sldMkLst>
          <pc:docMk/>
          <pc:sldMk cId="2733365244" sldId="258"/>
        </pc:sldMkLst>
        <pc:spChg chg="mod">
          <ac:chgData name="jshaver shaver" userId="e665d3ba618a284f" providerId="LiveId" clId="{DF28267B-E11C-4757-AD7A-DAA2D42B61B3}" dt="2024-04-20T22:53:32.190" v="3125" actId="1076"/>
          <ac:spMkLst>
            <pc:docMk/>
            <pc:sldMk cId="2733365244" sldId="258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2:58:12.672" v="3161" actId="20577"/>
          <ac:spMkLst>
            <pc:docMk/>
            <pc:sldMk cId="2733365244" sldId="258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733365244" sldId="258"/>
            <ac:spMk id="6" creationId="{CDA7EDF2-9E62-F9C8-C302-55AB155B8AD2}"/>
          </ac:spMkLst>
        </pc:spChg>
      </pc:sldChg>
      <pc:sldChg chg="modSp add mod">
        <pc:chgData name="jshaver shaver" userId="e665d3ba618a284f" providerId="LiveId" clId="{DF28267B-E11C-4757-AD7A-DAA2D42B61B3}" dt="2024-04-20T22:58:45.875" v="3162" actId="20577"/>
        <pc:sldMkLst>
          <pc:docMk/>
          <pc:sldMk cId="3217491669" sldId="259"/>
        </pc:sldMkLst>
        <pc:spChg chg="mod">
          <ac:chgData name="jshaver shaver" userId="e665d3ba618a284f" providerId="LiveId" clId="{DF28267B-E11C-4757-AD7A-DAA2D42B61B3}" dt="2024-04-20T22:55:37.591" v="3147" actId="255"/>
          <ac:spMkLst>
            <pc:docMk/>
            <pc:sldMk cId="3217491669" sldId="259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2:58:45.875" v="3162" actId="20577"/>
          <ac:spMkLst>
            <pc:docMk/>
            <pc:sldMk cId="3217491669" sldId="259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217491669" sldId="259"/>
            <ac:spMk id="6" creationId="{78B18F47-9799-0CB2-49B7-DC673B7D5879}"/>
          </ac:spMkLst>
        </pc:spChg>
      </pc:sldChg>
      <pc:sldChg chg="add del">
        <pc:chgData name="jshaver shaver" userId="e665d3ba618a284f" providerId="LiveId" clId="{DF28267B-E11C-4757-AD7A-DAA2D42B61B3}" dt="2024-04-20T21:30:25.797" v="2570" actId="47"/>
        <pc:sldMkLst>
          <pc:docMk/>
          <pc:sldMk cId="3921937211" sldId="260"/>
        </pc:sldMkLst>
      </pc:sldChg>
      <pc:sldChg chg="add del">
        <pc:chgData name="jshaver shaver" userId="e665d3ba618a284f" providerId="LiveId" clId="{DF28267B-E11C-4757-AD7A-DAA2D42B61B3}" dt="2024-04-20T21:30:24.418" v="2569" actId="47"/>
        <pc:sldMkLst>
          <pc:docMk/>
          <pc:sldMk cId="2401597458" sldId="261"/>
        </pc:sldMkLst>
      </pc:sldChg>
      <pc:sldChg chg="add del">
        <pc:chgData name="jshaver shaver" userId="e665d3ba618a284f" providerId="LiveId" clId="{DF28267B-E11C-4757-AD7A-DAA2D42B61B3}" dt="2024-04-20T21:30:23.499" v="2568" actId="47"/>
        <pc:sldMkLst>
          <pc:docMk/>
          <pc:sldMk cId="2542024646" sldId="262"/>
        </pc:sldMkLst>
      </pc:sldChg>
      <pc:sldChg chg="add del">
        <pc:chgData name="jshaver shaver" userId="e665d3ba618a284f" providerId="LiveId" clId="{DF28267B-E11C-4757-AD7A-DAA2D42B61B3}" dt="2024-04-20T21:30:22.582" v="2567" actId="47"/>
        <pc:sldMkLst>
          <pc:docMk/>
          <pc:sldMk cId="2023420202" sldId="263"/>
        </pc:sldMkLst>
      </pc:sldChg>
      <pc:sldChg chg="new del">
        <pc:chgData name="jshaver shaver" userId="e665d3ba618a284f" providerId="LiveId" clId="{DF28267B-E11C-4757-AD7A-DAA2D42B61B3}" dt="2024-04-20T21:30:22.049" v="2566" actId="47"/>
        <pc:sldMkLst>
          <pc:docMk/>
          <pc:sldMk cId="3030199349" sldId="264"/>
        </pc:sldMkLst>
      </pc:sldChg>
      <pc:sldChg chg="add del">
        <pc:chgData name="jshaver shaver" userId="e665d3ba618a284f" providerId="LiveId" clId="{DF28267B-E11C-4757-AD7A-DAA2D42B61B3}" dt="2024-04-20T21:30:21.341" v="2565" actId="47"/>
        <pc:sldMkLst>
          <pc:docMk/>
          <pc:sldMk cId="707697651" sldId="265"/>
        </pc:sldMkLst>
      </pc:sldChg>
      <pc:sldChg chg="add del">
        <pc:chgData name="jshaver shaver" userId="e665d3ba618a284f" providerId="LiveId" clId="{DF28267B-E11C-4757-AD7A-DAA2D42B61B3}" dt="2024-04-20T21:30:20.393" v="2564" actId="47"/>
        <pc:sldMkLst>
          <pc:docMk/>
          <pc:sldMk cId="3844911652" sldId="266"/>
        </pc:sldMkLst>
      </pc:sldChg>
      <pc:sldChg chg="add del">
        <pc:chgData name="jshaver shaver" userId="e665d3ba618a284f" providerId="LiveId" clId="{DF28267B-E11C-4757-AD7A-DAA2D42B61B3}" dt="2024-04-20T21:30:19.562" v="2563" actId="47"/>
        <pc:sldMkLst>
          <pc:docMk/>
          <pc:sldMk cId="1142220069" sldId="267"/>
        </pc:sldMkLst>
      </pc:sldChg>
      <pc:sldChg chg="modSp add mod">
        <pc:chgData name="jshaver shaver" userId="e665d3ba618a284f" providerId="LiveId" clId="{DF28267B-E11C-4757-AD7A-DAA2D42B61B3}" dt="2024-04-20T23:00:15.458" v="3170" actId="20577"/>
        <pc:sldMkLst>
          <pc:docMk/>
          <pc:sldMk cId="3068746405" sldId="268"/>
        </pc:sldMkLst>
        <pc:spChg chg="mod">
          <ac:chgData name="jshaver shaver" userId="e665d3ba618a284f" providerId="LiveId" clId="{DF28267B-E11C-4757-AD7A-DAA2D42B61B3}" dt="2024-04-20T22:56:29.214" v="3155" actId="255"/>
          <ac:spMkLst>
            <pc:docMk/>
            <pc:sldMk cId="3068746405" sldId="268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0:15.458" v="3170" actId="20577"/>
          <ac:spMkLst>
            <pc:docMk/>
            <pc:sldMk cId="3068746405" sldId="268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068746405" sldId="268"/>
            <ac:spMk id="6" creationId="{CDACBFFC-74BC-D3A3-8095-0FB8000A3DF7}"/>
          </ac:spMkLst>
        </pc:spChg>
      </pc:sldChg>
      <pc:sldChg chg="modSp add mod">
        <pc:chgData name="jshaver shaver" userId="e665d3ba618a284f" providerId="LiveId" clId="{DF28267B-E11C-4757-AD7A-DAA2D42B61B3}" dt="2024-04-20T23:01:11.967" v="3178" actId="20577"/>
        <pc:sldMkLst>
          <pc:docMk/>
          <pc:sldMk cId="1037386846" sldId="269"/>
        </pc:sldMkLst>
        <pc:spChg chg="mod">
          <ac:chgData name="jshaver shaver" userId="e665d3ba618a284f" providerId="LiveId" clId="{DF28267B-E11C-4757-AD7A-DAA2D42B61B3}" dt="2024-04-20T23:00:37.761" v="3171" actId="255"/>
          <ac:spMkLst>
            <pc:docMk/>
            <pc:sldMk cId="1037386846" sldId="269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1:11.967" v="3178" actId="20577"/>
          <ac:spMkLst>
            <pc:docMk/>
            <pc:sldMk cId="1037386846" sldId="269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037386846" sldId="269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02:26.026" v="3189" actId="20577"/>
        <pc:sldMkLst>
          <pc:docMk/>
          <pc:sldMk cId="1475737124" sldId="270"/>
        </pc:sldMkLst>
        <pc:spChg chg="mod">
          <ac:chgData name="jshaver shaver" userId="e665d3ba618a284f" providerId="LiveId" clId="{DF28267B-E11C-4757-AD7A-DAA2D42B61B3}" dt="2024-04-20T23:01:29.498" v="3179" actId="255"/>
          <ac:spMkLst>
            <pc:docMk/>
            <pc:sldMk cId="1475737124" sldId="270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2:26.026" v="3189" actId="20577"/>
          <ac:spMkLst>
            <pc:docMk/>
            <pc:sldMk cId="1475737124" sldId="270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475737124" sldId="270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04:37.725" v="3220" actId="20577"/>
        <pc:sldMkLst>
          <pc:docMk/>
          <pc:sldMk cId="3127459645" sldId="271"/>
        </pc:sldMkLst>
        <pc:spChg chg="mod">
          <ac:chgData name="jshaver shaver" userId="e665d3ba618a284f" providerId="LiveId" clId="{DF28267B-E11C-4757-AD7A-DAA2D42B61B3}" dt="2024-04-20T23:02:58.801" v="3191" actId="14100"/>
          <ac:spMkLst>
            <pc:docMk/>
            <pc:sldMk cId="3127459645" sldId="271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4:37.725" v="3220" actId="20577"/>
          <ac:spMkLst>
            <pc:docMk/>
            <pc:sldMk cId="3127459645" sldId="271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127459645" sldId="271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06:43.532" v="3239" actId="20577"/>
        <pc:sldMkLst>
          <pc:docMk/>
          <pc:sldMk cId="1813655128" sldId="272"/>
        </pc:sldMkLst>
        <pc:spChg chg="mod">
          <ac:chgData name="jshaver shaver" userId="e665d3ba618a284f" providerId="LiveId" clId="{DF28267B-E11C-4757-AD7A-DAA2D42B61B3}" dt="2024-04-20T23:05:11.020" v="3222" actId="14100"/>
          <ac:spMkLst>
            <pc:docMk/>
            <pc:sldMk cId="1813655128" sldId="272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6:43.532" v="3239" actId="20577"/>
          <ac:spMkLst>
            <pc:docMk/>
            <pc:sldMk cId="1813655128" sldId="272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813655128" sldId="272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08:27.654" v="3257" actId="20577"/>
        <pc:sldMkLst>
          <pc:docMk/>
          <pc:sldMk cId="669210710" sldId="273"/>
        </pc:sldMkLst>
        <pc:spChg chg="mod">
          <ac:chgData name="jshaver shaver" userId="e665d3ba618a284f" providerId="LiveId" clId="{DF28267B-E11C-4757-AD7A-DAA2D42B61B3}" dt="2024-04-20T23:07:27.339" v="3241" actId="14100"/>
          <ac:spMkLst>
            <pc:docMk/>
            <pc:sldMk cId="669210710" sldId="273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8:27.654" v="3257" actId="20577"/>
          <ac:spMkLst>
            <pc:docMk/>
            <pc:sldMk cId="669210710" sldId="273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669210710" sldId="273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09:57.992" v="3273" actId="20577"/>
        <pc:sldMkLst>
          <pc:docMk/>
          <pc:sldMk cId="528805717" sldId="274"/>
        </pc:sldMkLst>
        <pc:spChg chg="mod">
          <ac:chgData name="jshaver shaver" userId="e665d3ba618a284f" providerId="LiveId" clId="{DF28267B-E11C-4757-AD7A-DAA2D42B61B3}" dt="2024-04-20T23:08:45.744" v="3259" actId="14100"/>
          <ac:spMkLst>
            <pc:docMk/>
            <pc:sldMk cId="528805717" sldId="274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09:57.992" v="3273" actId="20577"/>
          <ac:spMkLst>
            <pc:docMk/>
            <pc:sldMk cId="528805717" sldId="274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528805717" sldId="274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1:51.480" v="3291" actId="20577"/>
        <pc:sldMkLst>
          <pc:docMk/>
          <pc:sldMk cId="4111769473" sldId="275"/>
        </pc:sldMkLst>
        <pc:spChg chg="mod">
          <ac:chgData name="jshaver shaver" userId="e665d3ba618a284f" providerId="LiveId" clId="{DF28267B-E11C-4757-AD7A-DAA2D42B61B3}" dt="2024-04-20T23:10:36.837" v="3277" actId="14100"/>
          <ac:spMkLst>
            <pc:docMk/>
            <pc:sldMk cId="4111769473" sldId="275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1:51.480" v="3291" actId="20577"/>
          <ac:spMkLst>
            <pc:docMk/>
            <pc:sldMk cId="4111769473" sldId="275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4111769473" sldId="275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3:37.005" v="3309" actId="20577"/>
        <pc:sldMkLst>
          <pc:docMk/>
          <pc:sldMk cId="2879051116" sldId="276"/>
        </pc:sldMkLst>
        <pc:spChg chg="mod">
          <ac:chgData name="jshaver shaver" userId="e665d3ba618a284f" providerId="LiveId" clId="{DF28267B-E11C-4757-AD7A-DAA2D42B61B3}" dt="2024-04-20T23:12:12.675" v="3293" actId="255"/>
          <ac:spMkLst>
            <pc:docMk/>
            <pc:sldMk cId="2879051116" sldId="276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3:37.005" v="3309" actId="20577"/>
          <ac:spMkLst>
            <pc:docMk/>
            <pc:sldMk cId="2879051116" sldId="276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879051116" sldId="276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5:00.691" v="3318" actId="20577"/>
        <pc:sldMkLst>
          <pc:docMk/>
          <pc:sldMk cId="2747038236" sldId="277"/>
        </pc:sldMkLst>
        <pc:spChg chg="mod">
          <ac:chgData name="jshaver shaver" userId="e665d3ba618a284f" providerId="LiveId" clId="{DF28267B-E11C-4757-AD7A-DAA2D42B61B3}" dt="2024-04-20T23:14:02.436" v="3311" actId="255"/>
          <ac:spMkLst>
            <pc:docMk/>
            <pc:sldMk cId="2747038236" sldId="277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5:00.691" v="3318" actId="20577"/>
          <ac:spMkLst>
            <pc:docMk/>
            <pc:sldMk cId="2747038236" sldId="277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747038236" sldId="277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6:40.548" v="3331" actId="20577"/>
        <pc:sldMkLst>
          <pc:docMk/>
          <pc:sldMk cId="4055989988" sldId="278"/>
        </pc:sldMkLst>
        <pc:spChg chg="mod">
          <ac:chgData name="jshaver shaver" userId="e665d3ba618a284f" providerId="LiveId" clId="{DF28267B-E11C-4757-AD7A-DAA2D42B61B3}" dt="2024-04-20T23:15:19.549" v="3320" actId="255"/>
          <ac:spMkLst>
            <pc:docMk/>
            <pc:sldMk cId="4055989988" sldId="278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6:40.548" v="3331" actId="20577"/>
          <ac:spMkLst>
            <pc:docMk/>
            <pc:sldMk cId="4055989988" sldId="278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4055989988" sldId="278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7:54.031" v="3342" actId="20577"/>
        <pc:sldMkLst>
          <pc:docMk/>
          <pc:sldMk cId="2495234597" sldId="279"/>
        </pc:sldMkLst>
        <pc:spChg chg="mod">
          <ac:chgData name="jshaver shaver" userId="e665d3ba618a284f" providerId="LiveId" clId="{DF28267B-E11C-4757-AD7A-DAA2D42B61B3}" dt="2024-04-20T23:16:59.144" v="3333" actId="255"/>
          <ac:spMkLst>
            <pc:docMk/>
            <pc:sldMk cId="2495234597" sldId="279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7:54.031" v="3342" actId="20577"/>
          <ac:spMkLst>
            <pc:docMk/>
            <pc:sldMk cId="2495234597" sldId="279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2495234597" sldId="279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19:25.166" v="3354" actId="20577"/>
        <pc:sldMkLst>
          <pc:docMk/>
          <pc:sldMk cId="1531986868" sldId="280"/>
        </pc:sldMkLst>
        <pc:spChg chg="mod">
          <ac:chgData name="jshaver shaver" userId="e665d3ba618a284f" providerId="LiveId" clId="{DF28267B-E11C-4757-AD7A-DAA2D42B61B3}" dt="2024-04-20T23:18:22.058" v="3344" actId="255"/>
          <ac:spMkLst>
            <pc:docMk/>
            <pc:sldMk cId="1531986868" sldId="280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19:25.166" v="3354" actId="20577"/>
          <ac:spMkLst>
            <pc:docMk/>
            <pc:sldMk cId="1531986868" sldId="280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531986868" sldId="280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0:31.446" v="3363" actId="20577"/>
        <pc:sldMkLst>
          <pc:docMk/>
          <pc:sldMk cId="948984495" sldId="281"/>
        </pc:sldMkLst>
        <pc:spChg chg="mod">
          <ac:chgData name="jshaver shaver" userId="e665d3ba618a284f" providerId="LiveId" clId="{DF28267B-E11C-4757-AD7A-DAA2D42B61B3}" dt="2024-04-20T23:19:43.789" v="3356" actId="255"/>
          <ac:spMkLst>
            <pc:docMk/>
            <pc:sldMk cId="948984495" sldId="281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0:31.446" v="3363" actId="20577"/>
          <ac:spMkLst>
            <pc:docMk/>
            <pc:sldMk cId="948984495" sldId="281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948984495" sldId="281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2:09.370" v="3380" actId="20577"/>
        <pc:sldMkLst>
          <pc:docMk/>
          <pc:sldMk cId="3953353922" sldId="282"/>
        </pc:sldMkLst>
        <pc:spChg chg="mod">
          <ac:chgData name="jshaver shaver" userId="e665d3ba618a284f" providerId="LiveId" clId="{DF28267B-E11C-4757-AD7A-DAA2D42B61B3}" dt="2024-04-20T23:20:52.572" v="3365" actId="255"/>
          <ac:spMkLst>
            <pc:docMk/>
            <pc:sldMk cId="3953353922" sldId="282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2:09.370" v="3380" actId="20577"/>
          <ac:spMkLst>
            <pc:docMk/>
            <pc:sldMk cId="3953353922" sldId="282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953353922" sldId="282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2:59.588" v="3389" actId="20577"/>
        <pc:sldMkLst>
          <pc:docMk/>
          <pc:sldMk cId="3766366630" sldId="283"/>
        </pc:sldMkLst>
        <pc:spChg chg="mod">
          <ac:chgData name="jshaver shaver" userId="e665d3ba618a284f" providerId="LiveId" clId="{DF28267B-E11C-4757-AD7A-DAA2D42B61B3}" dt="2024-04-20T23:22:28.889" v="3382" actId="255"/>
          <ac:spMkLst>
            <pc:docMk/>
            <pc:sldMk cId="3766366630" sldId="283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2:59.588" v="3389" actId="20577"/>
          <ac:spMkLst>
            <pc:docMk/>
            <pc:sldMk cId="3766366630" sldId="283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766366630" sldId="283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3:54.498" v="3397" actId="20577"/>
        <pc:sldMkLst>
          <pc:docMk/>
          <pc:sldMk cId="182879020" sldId="284"/>
        </pc:sldMkLst>
        <pc:spChg chg="mod">
          <ac:chgData name="jshaver shaver" userId="e665d3ba618a284f" providerId="LiveId" clId="{DF28267B-E11C-4757-AD7A-DAA2D42B61B3}" dt="2024-04-20T23:23:25.046" v="3391" actId="255"/>
          <ac:spMkLst>
            <pc:docMk/>
            <pc:sldMk cId="182879020" sldId="284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3:54.498" v="3397" actId="20577"/>
          <ac:spMkLst>
            <pc:docMk/>
            <pc:sldMk cId="182879020" sldId="284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82879020" sldId="284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5:14.272" v="3409" actId="20577"/>
        <pc:sldMkLst>
          <pc:docMk/>
          <pc:sldMk cId="4100172879" sldId="285"/>
        </pc:sldMkLst>
        <pc:spChg chg="mod">
          <ac:chgData name="jshaver shaver" userId="e665d3ba618a284f" providerId="LiveId" clId="{DF28267B-E11C-4757-AD7A-DAA2D42B61B3}" dt="2024-04-20T23:24:24.007" v="3399" actId="1076"/>
          <ac:spMkLst>
            <pc:docMk/>
            <pc:sldMk cId="4100172879" sldId="285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5:14.272" v="3409" actId="20577"/>
          <ac:spMkLst>
            <pc:docMk/>
            <pc:sldMk cId="4100172879" sldId="285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4100172879" sldId="285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6:30.875" v="3422" actId="20577"/>
        <pc:sldMkLst>
          <pc:docMk/>
          <pc:sldMk cId="3458895636" sldId="286"/>
        </pc:sldMkLst>
        <pc:spChg chg="mod">
          <ac:chgData name="jshaver shaver" userId="e665d3ba618a284f" providerId="LiveId" clId="{DF28267B-E11C-4757-AD7A-DAA2D42B61B3}" dt="2024-04-20T23:25:36.222" v="3411" actId="255"/>
          <ac:spMkLst>
            <pc:docMk/>
            <pc:sldMk cId="3458895636" sldId="286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6:30.875" v="3422" actId="20577"/>
          <ac:spMkLst>
            <pc:docMk/>
            <pc:sldMk cId="3458895636" sldId="286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3458895636" sldId="286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27:47.773" v="3433" actId="20577"/>
        <pc:sldMkLst>
          <pc:docMk/>
          <pc:sldMk cId="1856497184" sldId="287"/>
        </pc:sldMkLst>
        <pc:spChg chg="mod">
          <ac:chgData name="jshaver shaver" userId="e665d3ba618a284f" providerId="LiveId" clId="{DF28267B-E11C-4757-AD7A-DAA2D42B61B3}" dt="2024-04-20T23:26:53.026" v="3424" actId="1076"/>
          <ac:spMkLst>
            <pc:docMk/>
            <pc:sldMk cId="1856497184" sldId="287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27:47.773" v="3433" actId="20577"/>
          <ac:spMkLst>
            <pc:docMk/>
            <pc:sldMk cId="1856497184" sldId="287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856497184" sldId="287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30:52.916" v="3463" actId="20577"/>
        <pc:sldMkLst>
          <pc:docMk/>
          <pc:sldMk cId="146012736" sldId="288"/>
        </pc:sldMkLst>
        <pc:spChg chg="mod">
          <ac:chgData name="jshaver shaver" userId="e665d3ba618a284f" providerId="LiveId" clId="{DF28267B-E11C-4757-AD7A-DAA2D42B61B3}" dt="2024-04-20T23:28:15.726" v="3435" actId="255"/>
          <ac:spMkLst>
            <pc:docMk/>
            <pc:sldMk cId="146012736" sldId="288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30:52.916" v="3463" actId="20577"/>
          <ac:spMkLst>
            <pc:docMk/>
            <pc:sldMk cId="146012736" sldId="288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146012736" sldId="288"/>
            <ac:spMk id="6" creationId="{1FB4C3E9-B004-E6BB-F3EA-DA5C13425FAB}"/>
          </ac:spMkLst>
        </pc:spChg>
      </pc:sldChg>
      <pc:sldChg chg="modSp add mod">
        <pc:chgData name="jshaver shaver" userId="e665d3ba618a284f" providerId="LiveId" clId="{DF28267B-E11C-4757-AD7A-DAA2D42B61B3}" dt="2024-04-20T23:32:17.684" v="3479" actId="20577"/>
        <pc:sldMkLst>
          <pc:docMk/>
          <pc:sldMk cId="422822839" sldId="289"/>
        </pc:sldMkLst>
        <pc:spChg chg="mod">
          <ac:chgData name="jshaver shaver" userId="e665d3ba618a284f" providerId="LiveId" clId="{DF28267B-E11C-4757-AD7A-DAA2D42B61B3}" dt="2024-04-20T23:31:31.896" v="3465" actId="1076"/>
          <ac:spMkLst>
            <pc:docMk/>
            <pc:sldMk cId="422822839" sldId="289"/>
            <ac:spMk id="2" creationId="{A2E88726-3A62-60EA-63AF-11C09606C00D}"/>
          </ac:spMkLst>
        </pc:spChg>
        <pc:spChg chg="mod">
          <ac:chgData name="jshaver shaver" userId="e665d3ba618a284f" providerId="LiveId" clId="{DF28267B-E11C-4757-AD7A-DAA2D42B61B3}" dt="2024-04-20T23:32:17.684" v="3479" actId="20577"/>
          <ac:spMkLst>
            <pc:docMk/>
            <pc:sldMk cId="422822839" sldId="289"/>
            <ac:spMk id="3" creationId="{FC5509B1-DC17-96A2-8F62-432765BC2CFE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422822839" sldId="289"/>
            <ac:spMk id="6" creationId="{1FB4C3E9-B004-E6BB-F3EA-DA5C13425FAB}"/>
          </ac:spMkLst>
        </pc:spChg>
      </pc:sldChg>
      <pc:sldChg chg="modSp new setBg">
        <pc:chgData name="jshaver shaver" userId="e665d3ba618a284f" providerId="LiveId" clId="{DF28267B-E11C-4757-AD7A-DAA2D42B61B3}" dt="2024-04-20T22:52:50.982" v="3119"/>
        <pc:sldMkLst>
          <pc:docMk/>
          <pc:sldMk cId="677572568" sldId="290"/>
        </pc:sldMkLst>
        <pc:spChg chg="mod">
          <ac:chgData name="jshaver shaver" userId="e665d3ba618a284f" providerId="LiveId" clId="{DF28267B-E11C-4757-AD7A-DAA2D42B61B3}" dt="2024-04-20T22:52:50.982" v="3119"/>
          <ac:spMkLst>
            <pc:docMk/>
            <pc:sldMk cId="677572568" sldId="290"/>
            <ac:spMk id="2" creationId="{A47BBB70-85B4-5816-88EC-77B3BC5203FD}"/>
          </ac:spMkLst>
        </pc:spChg>
      </pc:sldChg>
      <pc:sldMasterChg chg="modSp modSldLayout">
        <pc:chgData name="jshaver shaver" userId="e665d3ba618a284f" providerId="LiveId" clId="{DF28267B-E11C-4757-AD7A-DAA2D42B61B3}" dt="2024-04-20T22:52:50.982" v="3119"/>
        <pc:sldMasterMkLst>
          <pc:docMk/>
          <pc:sldMasterMk cId="3518815325" sldId="2147483660"/>
        </pc:sldMasterMkLst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2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3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4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5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6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14" creationId="{00000000-0000-0000-0000-000000000000}"/>
          </ac:spMkLst>
        </pc:spChg>
        <pc:spChg chg="mod">
          <ac:chgData name="jshaver shaver" userId="e665d3ba618a284f" providerId="LiveId" clId="{DF28267B-E11C-4757-AD7A-DAA2D42B61B3}" dt="2024-04-20T22:52:50.982" v="3119"/>
          <ac:spMkLst>
            <pc:docMk/>
            <pc:sldMasterMk cId="3518815325" sldId="2147483660"/>
            <ac:spMk id="16" creationId="{00000000-0000-0000-0000-000000000000}"/>
          </ac:spMkLst>
        </pc:spChg>
        <pc:picChg chg="mod">
          <ac:chgData name="jshaver shaver" userId="e665d3ba618a284f" providerId="LiveId" clId="{DF28267B-E11C-4757-AD7A-DAA2D42B61B3}" dt="2024-04-20T22:52:50.982" v="3119"/>
          <ac:picMkLst>
            <pc:docMk/>
            <pc:sldMasterMk cId="3518815325" sldId="2147483660"/>
            <ac:picMk id="7" creationId="{00000000-0000-0000-0000-000000000000}"/>
          </ac:picMkLst>
        </pc:picChg>
        <pc:picChg chg="mod">
          <ac:chgData name="jshaver shaver" userId="e665d3ba618a284f" providerId="LiveId" clId="{DF28267B-E11C-4757-AD7A-DAA2D42B61B3}" dt="2024-04-20T22:52:50.982" v="3119"/>
          <ac:picMkLst>
            <pc:docMk/>
            <pc:sldMasterMk cId="3518815325" sldId="2147483660"/>
            <ac:picMk id="8" creationId="{00000000-0000-0000-0000-000000000000}"/>
          </ac:picMkLst>
        </pc:picChg>
        <pc:picChg chg="mod">
          <ac:chgData name="jshaver shaver" userId="e665d3ba618a284f" providerId="LiveId" clId="{DF28267B-E11C-4757-AD7A-DAA2D42B61B3}" dt="2024-04-20T22:52:50.982" v="3119"/>
          <ac:picMkLst>
            <pc:docMk/>
            <pc:sldMasterMk cId="3518815325" sldId="2147483660"/>
            <ac:picMk id="9" creationId="{00000000-0000-0000-0000-000000000000}"/>
          </ac:picMkLst>
        </pc:picChg>
        <pc:picChg chg="mod">
          <ac:chgData name="jshaver shaver" userId="e665d3ba618a284f" providerId="LiveId" clId="{DF28267B-E11C-4757-AD7A-DAA2D42B61B3}" dt="2024-04-20T22:52:50.982" v="3119"/>
          <ac:picMkLst>
            <pc:docMk/>
            <pc:sldMasterMk cId="3518815325" sldId="2147483660"/>
            <ac:picMk id="10" creationId="{00000000-0000-0000-0000-000000000000}"/>
          </ac:picMkLst>
        </pc:pic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1082383908" sldId="2147483661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082383908" sldId="2147483661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082383908" sldId="2147483661"/>
              <ac:spMk id="3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3498390568" sldId="2147483663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98390568" sldId="2147483663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98390568" sldId="2147483663"/>
              <ac:spMk id="3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2453425889" sldId="2147483664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453425889" sldId="2147483664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453425889" sldId="2147483664"/>
              <ac:spMk id="4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72897518" sldId="2147483665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72897518" sldId="2147483665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72897518" sldId="2147483665"/>
              <ac:spMk id="4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72897518" sldId="2147483665"/>
              <ac:spMk id="5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72897518" sldId="2147483665"/>
              <ac:spMk id="6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1661981080" sldId="2147483668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661981080" sldId="2147483668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661981080" sldId="2147483668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661981080" sldId="2147483668"/>
              <ac:spMk id="4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2156035476" sldId="2147483669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156035476" sldId="2147483669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156035476" sldId="2147483669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156035476" sldId="2147483669"/>
              <ac:spMk id="4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2618438664" sldId="2147483670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618438664" sldId="2147483670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618438664" sldId="2147483670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618438664" sldId="2147483670"/>
              <ac:spMk id="4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3155382461" sldId="2147483671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155382461" sldId="2147483671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155382461" sldId="2147483671"/>
              <ac:spMk id="8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3419537639" sldId="2147483672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19537639" sldId="2147483672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19537639" sldId="2147483672"/>
              <ac:spMk id="10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19537639" sldId="2147483672"/>
              <ac:spMk id="11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19537639" sldId="2147483672"/>
              <ac:spMk id="1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3419537639" sldId="2147483672"/>
              <ac:spMk id="15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408596299" sldId="2147483673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408596299" sldId="2147483673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408596299" sldId="2147483673"/>
              <ac:spMk id="3" creationId="{00000000-0000-0000-0000-000000000000}"/>
            </ac:spMkLst>
          </pc:sp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1550126054" sldId="2147483674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5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14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16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19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1550126054" sldId="2147483674"/>
              <ac:spMk id="20" creationId="{00000000-0000-0000-0000-000000000000}"/>
            </ac:spMkLst>
          </pc:spChg>
          <pc:cxnChg chg="mod">
            <ac:chgData name="jshaver shaver" userId="e665d3ba618a284f" providerId="LiveId" clId="{DF28267B-E11C-4757-AD7A-DAA2D42B61B3}" dt="2024-04-20T22:52:50.982" v="3119"/>
            <ac:cxnSpMkLst>
              <pc:docMk/>
              <pc:sldMasterMk cId="3518815325" sldId="2147483660"/>
              <pc:sldLayoutMk cId="1550126054" sldId="2147483674"/>
              <ac:cxnSpMk id="17" creationId="{00000000-0000-0000-0000-000000000000}"/>
            </ac:cxnSpMkLst>
          </pc:cxnChg>
          <pc:cxnChg chg="mod">
            <ac:chgData name="jshaver shaver" userId="e665d3ba618a284f" providerId="LiveId" clId="{DF28267B-E11C-4757-AD7A-DAA2D42B61B3}" dt="2024-04-20T22:52:50.982" v="3119"/>
            <ac:cxnSpMkLst>
              <pc:docMk/>
              <pc:sldMasterMk cId="3518815325" sldId="2147483660"/>
              <pc:sldLayoutMk cId="1550126054" sldId="2147483674"/>
              <ac:cxnSpMk id="18" creationId="{00000000-0000-0000-0000-000000000000}"/>
            </ac:cxnSpMkLst>
          </pc:cxn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2278695460" sldId="2147483675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5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14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2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23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24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29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30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78695460" sldId="2147483675"/>
              <ac:spMk id="31" creationId="{00000000-0000-0000-0000-000000000000}"/>
            </ac:spMkLst>
          </pc:spChg>
          <pc:cxnChg chg="mod">
            <ac:chgData name="jshaver shaver" userId="e665d3ba618a284f" providerId="LiveId" clId="{DF28267B-E11C-4757-AD7A-DAA2D42B61B3}" dt="2024-04-20T22:52:50.982" v="3119"/>
            <ac:cxnSpMkLst>
              <pc:docMk/>
              <pc:sldMasterMk cId="3518815325" sldId="2147483660"/>
              <pc:sldLayoutMk cId="2278695460" sldId="2147483675"/>
              <ac:cxnSpMk id="19" creationId="{00000000-0000-0000-0000-000000000000}"/>
            </ac:cxnSpMkLst>
          </pc:cxnChg>
          <pc:cxnChg chg="mod">
            <ac:chgData name="jshaver shaver" userId="e665d3ba618a284f" providerId="LiveId" clId="{DF28267B-E11C-4757-AD7A-DAA2D42B61B3}" dt="2024-04-20T22:52:50.982" v="3119"/>
            <ac:cxnSpMkLst>
              <pc:docMk/>
              <pc:sldMasterMk cId="3518815325" sldId="2147483660"/>
              <pc:sldLayoutMk cId="2278695460" sldId="2147483675"/>
              <ac:cxnSpMk id="20" creationId="{00000000-0000-0000-0000-000000000000}"/>
            </ac:cxnSpMkLst>
          </pc:cxnChg>
        </pc:sldLayoutChg>
        <pc:sldLayoutChg chg="modSp">
          <pc:chgData name="jshaver shaver" userId="e665d3ba618a284f" providerId="LiveId" clId="{DF28267B-E11C-4757-AD7A-DAA2D42B61B3}" dt="2024-04-20T22:52:50.982" v="3119"/>
          <pc:sldLayoutMkLst>
            <pc:docMk/>
            <pc:sldMasterMk cId="3518815325" sldId="2147483660"/>
            <pc:sldLayoutMk cId="2210188276" sldId="2147483677"/>
          </pc:sldLayoutMkLst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10188276" sldId="2147483677"/>
              <ac:spMk id="2" creationId="{00000000-0000-0000-0000-000000000000}"/>
            </ac:spMkLst>
          </pc:spChg>
          <pc:spChg chg="mod">
            <ac:chgData name="jshaver shaver" userId="e665d3ba618a284f" providerId="LiveId" clId="{DF28267B-E11C-4757-AD7A-DAA2D42B61B3}" dt="2024-04-20T22:52:50.982" v="3119"/>
            <ac:spMkLst>
              <pc:docMk/>
              <pc:sldMasterMk cId="3518815325" sldId="2147483660"/>
              <pc:sldLayoutMk cId="2210188276" sldId="2147483677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856EE-8514-4ADB-8413-6179CF405F66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F7BF5-E781-4639-85AB-5E819F4E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9F7BF5-E781-4639-85AB-5E819F4E45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C1C8-3CD0-4066-9000-6EC76AFB62C3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8557-8FD6-4E57-93CF-98FD017B20EC}" type="datetime1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0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80B8-9C6B-41E8-A91D-7CAF0CD31691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2AC7-FC19-4DC5-BD2B-F2832D0920FA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63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905-EAB9-41FC-BB49-83FB629E09C3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1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042E-3F79-4519-84F5-3A36CE778363}" type="datetime1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9F9-14F7-46F8-A77D-05C8B12CA931}" type="datetime1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76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4E44-990A-4FB5-A520-37ED36751ABD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64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16F7-27FE-47EB-AEA6-263683976EB1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3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CEAF-20EF-45B5-A67B-F1532053AEB5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FB8C-80E6-4126-8721-3ECECC21AA58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0818-360E-4B0F-8D94-57AA49F62BC4}" type="datetime1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0610-1762-44D0-A2E0-03A817EDE824}" type="datetime1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7781-4B3C-4EA8-AA8E-676F38AB4B61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D0EB-DA55-4E16-83F2-8FBEA42AFEEB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8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025F-E550-418C-8B5D-F4006AAA91B4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11D2-9E38-41EF-8A25-1A4DA95119D1}" type="datetime1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D0E3C1-ECF7-49CE-ABE8-2189FF6421A0}" type="datetime1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5C52-C076-47D9-BCBD-768995AB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4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astounde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rriam-webster.com/dictionary/amaze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E68B-C74A-484E-0679-EC8B708F0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Astonishing Lessons From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00C31-7A71-75EE-F7FB-5562AD6AD3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Matthew 5-7 Sermon on the Mount</a:t>
            </a:r>
          </a:p>
          <a:p>
            <a:r>
              <a:rPr lang="en-US" sz="1800" dirty="0"/>
              <a:t>Sunday April 21,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8A2D-F76F-1032-C811-EF96C303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22997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Swearing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(5:33-37)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566250"/>
            <a:ext cx="8878528" cy="5133314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have heard that it was said, you shall not swear 	falsely but shall perform your oaths to the Lord 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(5:33/ Lev 19:12)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But, I say, Do not swear at all (5:34-36)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Instead let your yes be yes and your no, no (5:37)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Anything more than these is of the evil one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Do not swear, but keep your word to be 	approved by God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0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124" y="336117"/>
            <a:ext cx="7053542" cy="1248239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Don’t</a:t>
            </a:r>
            <a:r>
              <a:rPr lang="en-US" sz="2100" dirty="0">
                <a:latin typeface="Aptos" panose="020B0004020202020204" pitchFamily="34" charset="0"/>
              </a:rPr>
              <a:t> </a:t>
            </a:r>
            <a:r>
              <a:rPr lang="en-US" sz="2100" b="1" dirty="0">
                <a:latin typeface="Aptos" panose="020B0004020202020204" pitchFamily="34" charset="0"/>
              </a:rPr>
              <a:t>Retaliate /seek peace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(5:38-42)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584357"/>
            <a:ext cx="8989142" cy="5178582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have heard that it was said, An eye for an eye, and a tooth for 	a tooth ( 5:38/ Lev 	24:20)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 tell you, do not resist (oppose), an evil person (5:39)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Whoever: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Slaps you- Turn the other cheek (5:39)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Sues you for your tunic, let him also have your cloak (5:40)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Compels you to go with him a mile, go two (5:41)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Give to others who ask and let others borrow (5:42)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Go the extra mile to prevent fighting with others and 	we will bring glory to God by our actions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6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78" y="272743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Love your Neighbor &amp; Your Enemies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(5:43-48)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448554"/>
            <a:ext cx="8989142" cy="540944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have heard that it was said, love your neighbor (Lev 19:18)  and 	</a:t>
            </a:r>
            <a:r>
              <a:rPr lang="en-US" sz="23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hate your enemies </a:t>
            </a: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(not in the Law, probably taught by Jewish 	teachers) (5:43)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 say to you, love your enemies, bless those who curse you, do 	good to those who hate you, and pray for those who spitefully use 	you and persecute you (5:44)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is probably one of the most difficult passages to submit to, but 	Jesus expects us to strive for the perfection of God (5:48)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 evil folks love those that love them (5:46-47); we must do 	better than them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3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To please God, we must love our neighbors and our enemies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42" y="299904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Charitable Deeds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(6:1-4)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448553"/>
            <a:ext cx="8989142" cy="5305331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not do charitable deeds to be seen of men, but in secret to be 	rewarded by the Father (6:1)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draw attention to the deed as the hypocrites do (6:2)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let your left hand know what your right hand is doing (be 	discreet) 	(6:3)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 will reward the secret charitable deed (6:4)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 We should be charitable, but must be discreet in our delivery to please God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31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Private Prayer and Forgiveness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(6:5-15)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475715"/>
            <a:ext cx="8989142" cy="5382285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Just like our charitable deeds, our individual prayers should not be done to get 	the praise of men, but should be in secret (6:5-6)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 vain (useless) repetitions (6:7)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 knows what we need before we even ask (6:8)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teaches how to pray properly (6:9-13) 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should begin and end our prayer by honoring God, ask for daily provisions, ask for forgiveness, and ask for pathways that avoid evil</a:t>
            </a:r>
          </a:p>
          <a:p>
            <a:pPr marL="85725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Forgiveness: God expects us to forgive others if we expect Him to forgive us (6:14-15)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To please God, our prayers need to be done with a godly spirit 	avoiding prayers to get the praise of men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89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50" y="154380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Fasting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(6:16-18)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593410"/>
            <a:ext cx="8989142" cy="518763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Fasting: Avoiding Food (physical needs) to devote time to God</a:t>
            </a:r>
          </a:p>
          <a:p>
            <a:pPr marL="30003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to be confused with the popular trend of withholding food to lose weight</a:t>
            </a:r>
          </a:p>
          <a:p>
            <a:pPr marL="85725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Similarly to charitable deeds and individual prayers, when we 	Fast, we should be Fasting to devote time to God, not to get the 	praise of men (6:16)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we Fast, we need to keep a clean appearance, so no one 	knows we 	are Fasting (6:17)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God will reward those who secretly devote spiritual 	time to Him through Fasting (6:18)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63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Greediness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(6:19-24)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346134"/>
            <a:ext cx="8989142" cy="551186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not lay up for yourselves treasures on earth (material 	wealth), but lay up treasures in Heaven (spiritual works for 	the Lord) (6:19-21)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Our hearts will be driven by whether we allow ourselves to 	take in light (from God) or darkness (from Satan) (6:22-23)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No one can serve two masters; You cannot serve 	God and 	mammon (riches) (6:24)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Who will we choose to serve?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123" y="290850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Anxiety about Physical Needs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(6:25-34)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341248"/>
            <a:ext cx="8989142" cy="5439798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worry about food, drink, or clothing (6:25)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God feeds the birds; Are you not of more value (</a:t>
            </a:r>
            <a:r>
              <a:rPr lang="en-US" sz="24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God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than they? (6:26)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 worrying add one cubit to your stature? (6:27) NO!!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do you worry about clothing? (6:28)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Consider the lilies of the field (6:28-30)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God clothes the grass of the field, will He not much more 	clothe you, O you of little faith? (v30) YES!!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 seek first the kingdom of God and His righteousness, and all 	these things shall be added to you. (6:33)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Do not worry about these things; if you put God first, He will provide; Lean on Him!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84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85" y="272743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Judgment without Hypocrisy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(7:1-6)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323141"/>
            <a:ext cx="8989142" cy="5534859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“Judge</a:t>
            </a:r>
            <a:r>
              <a:rPr lang="en-US" sz="2400" kern="100" baseline="300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not, that you be not judged. For with what judgment you 	judge, you will be judged; and with the measure you use, it will 	be measured back to you. (7:1-2)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We must remove the plank from our eye prior to pointing out a 	speck in someone else’s eye (7:3-5)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Summary: We cannot be a hypocrite who points out some flaw 	with someone else, while we are so full of sin, we cannot see 	the way we are going</a:t>
            </a: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53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77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Ask, Seek, and Knock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(7:7-11)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29" y="1687850"/>
            <a:ext cx="8989142" cy="5170150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Ask and it will be given, seek and you shall find, and 	knock</a:t>
            </a:r>
            <a:r>
              <a:rPr lang="en-US" sz="2800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 </a:t>
            </a: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and the door will 	be opened unto you (7:7-8)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If we give good gifts to our children, how much more 	will God give to those who ask of Him (7:11)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Summary: God takes care of His children; we need to ask Him for what we 	need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6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55" y="486442"/>
            <a:ext cx="7053542" cy="1153962"/>
          </a:xfrm>
        </p:spPr>
        <p:txBody>
          <a:bodyPr/>
          <a:lstStyle/>
          <a:p>
            <a:r>
              <a:rPr lang="en-US" sz="3600" dirty="0"/>
              <a:t>The People were Astonished at Jesus’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08" y="1875466"/>
            <a:ext cx="8917663" cy="4982534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Astonished (Webster’s dictionary)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Open Sans" panose="020B0606030504020204" pitchFamily="34" charset="0"/>
              </a:rPr>
              <a:t>Astonished: feeling or showing great surprise or wonder </a:t>
            </a: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Open Sans" panose="020B0606030504020204" pitchFamily="34" charset="0"/>
              </a:rPr>
              <a:t>: </a:t>
            </a:r>
            <a:r>
              <a:rPr lang="en-US" b="1" kern="100" cap="all" dirty="0">
                <a:latin typeface="Aptos" panose="020B0004020202020204" pitchFamily="34" charset="0"/>
                <a:ea typeface="Aptos" panose="020B0004020202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ASTOUNDED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Open Sans" panose="020B0606030504020204" pitchFamily="34" charset="0"/>
              </a:rPr>
              <a:t>, </a:t>
            </a:r>
            <a:r>
              <a:rPr lang="en-US" b="1" kern="100" cap="all" dirty="0">
                <a:latin typeface="Aptos" panose="020B0004020202020204" pitchFamily="34" charset="0"/>
                <a:ea typeface="Aptos" panose="020B0004020202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AMAZED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The people were </a:t>
            </a: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astonished because he spoke with authority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	(Matt 7:28-29)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Today, we have the knowledge that He had and has ALL authority (Matt 28:18-20)</a:t>
            </a:r>
          </a:p>
          <a:p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Our astonishment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 at these lessons should be because we see how much the Son of God loves us and wants us to be with Him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This sermon, as recorded in these 100 or so verses, will guide a submissive heart to 	eternal salvation with Jesus!  That is truly astonishing!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7EDF2-9E62-F9C8-C302-55AB155B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65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28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The Golden Rule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(7:12)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656784"/>
            <a:ext cx="8989142" cy="5078994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Therefore, whatever you want men to do to you, 	do also to 	them, for this is the Law and the 	Prophets (7:12)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We must treat others the way we want to be treated to please The Lord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50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Two Paths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(7:13-14)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493821"/>
            <a:ext cx="8989142" cy="5269117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wide and broad path leads to destruction; many 	choose this way because it is easy, and any type of 	person fits in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narrow and difficult way leads to eternal life; few 	choose this way because only the type of person who 	is willing to submit to God will be able to enter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We must choose the narrow, difficult path to enter Heaven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72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21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True versus False Teaching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(7:15-20)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484767"/>
            <a:ext cx="8989142" cy="5232903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False prophets- Are wolves in sheep’s clothing; you will 	know them by their fruits (works) (7:15)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Good trees bear good fruit and bad trees bear bad fruit 	(7:17)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Good trees do not bear bad fruit nor do bad trees bear 	good fruit (7:18)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Trees that do not bear good fruit (false teachers) will be 	thrown into the fire (7:19)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Summary: We must be about doing the will of God ; we 	must not follow those who are false teachers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9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91" y="295736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Submission to God-the Only Way to Heaven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(7:21-23)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346134"/>
            <a:ext cx="8989142" cy="551186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everyone who calls on the name of Jesus is going to 	heaven</a:t>
            </a:r>
            <a:r>
              <a:rPr lang="en-US" sz="2800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only those who obey the will of The Father </a:t>
            </a: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	make it to heaven (7:21)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will say that they did various works in the name of 	Jesus (7:22)</a:t>
            </a:r>
          </a:p>
          <a:p>
            <a:pPr marL="600075"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Prophesied, cast out demons, and did many wonders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However, Jesus will tell them to depart because they 	practiced lawlessness, and He never knew them (7:23)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If we want to enter Heaven, we must submit to God’s will without adding or 	taking away from His commandments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9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69" y="154380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Parable of the Two Builders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(7:24-27)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58" y="1639344"/>
            <a:ext cx="8989142" cy="521865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who hears the words of Jesus and does them (obeys) is like a wise 	man who built his house upon the rock (steady foundation) (7:24)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storm comes and beats upon the house and has no effect (7:25)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who hears the words of Jesus and does not obey is like a foolish 	man who built his house upon the sand (shifting soil) 	(7:26)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storm comes and beats upon the house, and it falls-and great was 	the fall (7:27)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Only full submission and obedience to Christ’s teaching will lead to 	salvation; those who refuse will suffer a great fall!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84" y="402105"/>
            <a:ext cx="7053542" cy="105039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 </a:t>
            </a:r>
            <a:r>
              <a:rPr lang="en-US" sz="2700" b="1" dirty="0">
                <a:latin typeface="Aptos" panose="020B0004020202020204" pitchFamily="34" charset="0"/>
              </a:rPr>
              <a:t>Conclusion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607419"/>
            <a:ext cx="8989142" cy="5250581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Our astonishment</a:t>
            </a: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 from these lessons should be 	because we see how much Christ loves us and wants 	us to be with Him in Heaven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Segoe UI" panose="020B0502040204020203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If we will take these lessons and apply them with a 	submissive heart, they will guide us 	to eternal 	salvation with Jesus!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800" b="1" kern="100" dirty="0">
              <a:latin typeface="Aptos" panose="020B0004020202020204" pitchFamily="34" charset="0"/>
              <a:ea typeface="Aptos" panose="020B0004020202020204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kern="100" dirty="0">
                <a:latin typeface="Aptos" panose="020B0004020202020204" pitchFamily="34" charset="0"/>
                <a:ea typeface="Aptos" panose="020B0004020202020204" pitchFamily="34" charset="0"/>
                <a:cs typeface="Segoe UI" panose="020B0502040204020203" pitchFamily="34" charset="0"/>
              </a:rPr>
              <a:t>Now that is truly astonishing!</a:t>
            </a:r>
            <a:endParaRPr lang="en-US" sz="2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1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2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7BBB70-85B4-5816-88EC-77B3BC52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dirty="0"/>
              <a:t>- </a:t>
            </a:r>
            <a:r>
              <a:rPr lang="en-US" sz="21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Beatitudes (5:3-12) (Blessed are….)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23" y="1853248"/>
            <a:ext cx="8628754" cy="4709016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Spiritually driven people are blessed by Jesus (approved and rewarded)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Poor in spirit – theirs is in the Kingdom of Heaven (5:3)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Those who mourn (care for others, godly sorrow) – shall be comforted (5:4)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meek (enduring with patience)- shall inherit the earth (gain souls for Christ) (5:5)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Those who hunger and thirst for righteousness – shall be filled (with 	righteousness) (5:6)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merciful – shall obtain mercy (5:7)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18F47-9799-0CB2-49B7-DC673B7D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dirty="0"/>
              <a:t>- </a:t>
            </a:r>
            <a:r>
              <a:rPr lang="en-US" sz="21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Beatitudes (5:3-12) (Blessed are….)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7" y="1853248"/>
            <a:ext cx="8646861" cy="4846315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Pure in heart – shall see God (5:8)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Peacemakers – shall be called sons of God (5:9)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Those persecuted, reviled, falsely spoken of- will receive a 	reward in Heaven (5:10-12)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Endurance in this life with a godly character will 	be rewarded with eternal life with Christ</a:t>
            </a: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CBFFC-74BC-D3A3-8095-0FB8000A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4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dirty="0"/>
              <a:t>- </a:t>
            </a:r>
            <a:r>
              <a:rPr lang="en-US" sz="21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Similitudes (5:13-16) (Similar godly Characteristics)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6" y="1928388"/>
            <a:ext cx="8524567" cy="4807389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should be like good salt making those around us better by 	our godly 	example (5:13)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should be a bright light for the Lord, letting the world see 	our good works to bring glory to God (5:14-16)</a:t>
            </a:r>
          </a:p>
          <a:p>
            <a:pPr marL="30003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must not hide the light that God has given us through His son, Jesus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Be useful in the kingdom; be constant and consistent in doing 	good works for the Lord-else, we are useless (good for nothing v13)</a:t>
            </a: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8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Fulfills the Law (5:17-20)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6" y="1692999"/>
            <a:ext cx="8524567" cy="4979406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is a fulfiller of the old Law, not a destroyer of it (5:17-18)</a:t>
            </a:r>
          </a:p>
          <a:p>
            <a:pPr marL="30003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jot (smallest letter) and every tittle (smallest stroke) would be fulfilled</a:t>
            </a:r>
          </a:p>
          <a:p>
            <a:pPr marL="30003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must make sure we are teaching ONLY what the Lord has 	instructed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Without our bias (like the Pharisees and scribes, self-serving 	teachers of today) ; No other gospel is allowed (Gal 1:9)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Else, we will by NO Means enter the kingdom of Heaven 	(5:19-20)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3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167852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Murder and Anger without cause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(5:21-26)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8" y="1620570"/>
            <a:ext cx="9040761" cy="5151422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have heard in ancient times; you shall not murder or be in 	danger of the judgement (5:21/ Deut 5:17)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 say to you, You shall not be angry with your brother without 	cause (</a:t>
            </a:r>
            <a:r>
              <a:rPr lang="en-US" sz="26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just</a:t>
            </a: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or you shall be in danger of the judgement (5:22)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Calling others Raca (empty head) or fool will bring consequences 	as well (5:22)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Before bringing offerings to the Lord, make right issues that a 	brother has against you (5:23-24)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 peace with your enemies lest they turn against you with 	grave consequences (prison, etc…) (5:25-26)</a:t>
            </a:r>
          </a:p>
          <a:p>
            <a:r>
              <a:rPr lang="en-US" sz="2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A lack of self-control leads to anger which may blow up into violence and even murder; we must guard against lack of self-control so that we can obtain our reward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113532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Adultery and Lustful Eyes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(5:27-30)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5238"/>
            <a:ext cx="9144000" cy="5122762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have heard that it was said, you shall not commit adultery 	(5:27/ 	Deut 5:18)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But, I say, whoever looks on a woman to lust for her has already 	committed adultery with her in his heart (5:28)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we cannot control our eyes or our hands, it is better that they 	be removed from our body than we lose our soul to Hell (5:29-30)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 We must control what we see and touch by seeking 	after righteousness and fleeing evil situations that will cost us 	our reward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5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8726-3A62-60EA-63AF-11C09606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104478"/>
          </a:xfrm>
        </p:spPr>
        <p:txBody>
          <a:bodyPr/>
          <a:lstStyle/>
          <a:p>
            <a:r>
              <a:rPr lang="en-US" sz="3600" dirty="0"/>
              <a:t>Astonishing Lessons From Jesus</a:t>
            </a:r>
            <a:br>
              <a:rPr lang="en-US" dirty="0"/>
            </a:br>
            <a:r>
              <a:rPr lang="en-US" sz="2100" dirty="0">
                <a:latin typeface="Aptos" panose="020B0004020202020204" pitchFamily="34" charset="0"/>
              </a:rPr>
              <a:t>-</a:t>
            </a:r>
            <a:r>
              <a:rPr lang="en-US" sz="2100" b="1" dirty="0">
                <a:latin typeface="Aptos" panose="020B0004020202020204" pitchFamily="34" charset="0"/>
              </a:rPr>
              <a:t>Cannot</a:t>
            </a:r>
            <a:r>
              <a:rPr lang="en-US" sz="2100" dirty="0">
                <a:latin typeface="Aptos" panose="020B0004020202020204" pitchFamily="34" charset="0"/>
              </a:rPr>
              <a:t> </a:t>
            </a:r>
            <a:r>
              <a:rPr lang="en-US" sz="21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Divorce for any reason </a:t>
            </a:r>
            <a:r>
              <a:rPr lang="en-US" sz="21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(5:31-32)</a:t>
            </a: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13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09B1-DC17-96A2-8F62-432765BC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1756371"/>
            <a:ext cx="8878528" cy="4997513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has been said whoever divorces his wife, let him give 	her a certificate of divorce (5:31/ Deut 24)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But, I say, divorce for any other reason than sexual 	immorality (fornication) causes  adultery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(5:32/ see also Matt 19:8-9)</a:t>
            </a:r>
          </a:p>
          <a:p>
            <a:pPr lvl="1"/>
            <a:r>
              <a:rPr lang="en-US" sz="2800" dirty="0">
                <a:latin typeface="Aptos" panose="020B0004020202020204" pitchFamily="34" charset="0"/>
              </a:rPr>
              <a:t>Divorcing for any other reason than what the Lord has provided will cost us our heavenly reward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C3E9-B004-E6BB-F3EA-DA5C134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5C52-C076-47D9-BCBD-768995AB02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10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1775</TotalTime>
  <Words>2717</Words>
  <Application>Microsoft Office PowerPoint</Application>
  <PresentationFormat>On-screen Show (4:3)</PresentationFormat>
  <Paragraphs>198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Aptos</vt:lpstr>
      <vt:lpstr>Century Gothic</vt:lpstr>
      <vt:lpstr>Wingdings 3</vt:lpstr>
      <vt:lpstr>Ion</vt:lpstr>
      <vt:lpstr>Astonishing Lessons From Jesus</vt:lpstr>
      <vt:lpstr>The People were Astonished at Jesus’ Teaching</vt:lpstr>
      <vt:lpstr>Astonishing Lessons From Jesus - The Beatitudes (5:3-12) (Blessed are….) </vt:lpstr>
      <vt:lpstr>Astonishing Lessons From Jesus - The Beatitudes (5:3-12) (Blessed are….) </vt:lpstr>
      <vt:lpstr>Astonishing Lessons From Jesus - The Similitudes (5:13-16) (Similar godly Characteristics) </vt:lpstr>
      <vt:lpstr>Astonishing Lessons From Jesus -Jesus Fulfills the Law (5:17-20)  </vt:lpstr>
      <vt:lpstr>Astonishing Lessons From Jesus -Murder and Anger without cause (5:21-26)  </vt:lpstr>
      <vt:lpstr>Astonishing Lessons From Jesus -Adultery and Lustful Eyes (5:27-30)  </vt:lpstr>
      <vt:lpstr>Astonishing Lessons From Jesus -Cannot Divorce for any reason (5:31-32)  </vt:lpstr>
      <vt:lpstr>Astonishing Lessons From Jesus -Swearing (5:33-37)  </vt:lpstr>
      <vt:lpstr>Astonishing Lessons From Jesus -Don’t Retaliate /seek peace (5:38-42)  </vt:lpstr>
      <vt:lpstr>Astonishing Lessons From Jesus -Love your Neighbor &amp; Your Enemies (5:43-48)  </vt:lpstr>
      <vt:lpstr>Astonishing Lessons From Jesus -Charitable Deeds (6:1-4)  </vt:lpstr>
      <vt:lpstr>Astonishing Lessons From Jesus -Private Prayer and Forgiveness (6:5-15)  </vt:lpstr>
      <vt:lpstr>Astonishing Lessons From Jesus -Fasting (6:16-18)  </vt:lpstr>
      <vt:lpstr>Astonishing Lessons From Jesus -Greediness (6:19-24)  </vt:lpstr>
      <vt:lpstr>Astonishing Lessons From Jesus -Anxiety about Physical Needs (6:25-34)  </vt:lpstr>
      <vt:lpstr>Astonishing Lessons From Jesus -Judgment without Hypocrisy (7:1-6)  </vt:lpstr>
      <vt:lpstr>Astonishing Lessons From Jesus - Ask, Seek, and Knock (7:7-11)  </vt:lpstr>
      <vt:lpstr>Astonishing Lessons From Jesus - The Golden Rule (7:12)  </vt:lpstr>
      <vt:lpstr>Astonishing Lessons From Jesus - Two Paths (7:13-14)  </vt:lpstr>
      <vt:lpstr>Astonishing Lessons From Jesus - True versus False Teaching (7:15-20)  </vt:lpstr>
      <vt:lpstr>Astonishing Lessons From Jesus - Submission to God-the Only Way to Heaven (7:21-23)  </vt:lpstr>
      <vt:lpstr>Astonishing Lessons From Jesus - Parable of the Two Builders (7:24-27)  </vt:lpstr>
      <vt:lpstr>Astonishing Lessons From Jesus - 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Astonishing Lessons From Jesus</dc:title>
  <dc:creator>jshaver shaver</dc:creator>
  <cp:lastModifiedBy>jshaver shaver</cp:lastModifiedBy>
  <cp:revision>1</cp:revision>
  <dcterms:created xsi:type="dcterms:W3CDTF">2024-04-19T17:56:28Z</dcterms:created>
  <dcterms:modified xsi:type="dcterms:W3CDTF">2024-04-20T23:32:21Z</dcterms:modified>
</cp:coreProperties>
</file>